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71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4" r:id="rId12"/>
    <p:sldId id="265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08" y="1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F1C583D-98C9-41F7-BCF3-335FF2EF0B7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190DFE4-43BA-4358-A0E1-5F5C0EAA1F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"/>
            <a:ext cx="8229600" cy="63246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endParaRPr lang="en-US" cap="all" dirty="0"/>
          </a:p>
          <a:p>
            <a:pPr algn="ctr"/>
            <a:r>
              <a:rPr lang="en-US" sz="7200" b="1" cap="all" dirty="0" smtClean="0">
                <a:solidFill>
                  <a:schemeClr val="tx1"/>
                </a:solidFill>
              </a:rPr>
              <a:t>examples </a:t>
            </a:r>
          </a:p>
          <a:p>
            <a:pPr algn="ctr"/>
            <a:r>
              <a:rPr lang="en-US" sz="5400" b="1" cap="all" dirty="0" smtClean="0">
                <a:solidFill>
                  <a:schemeClr val="tx1"/>
                </a:solidFill>
              </a:rPr>
              <a:t>of </a:t>
            </a:r>
          </a:p>
          <a:p>
            <a:pPr algn="ctr"/>
            <a:r>
              <a:rPr lang="en-US" sz="9600" b="1" dirty="0" err="1" smtClean="0"/>
              <a:t>Kingdomly</a:t>
            </a:r>
            <a:endParaRPr lang="en-US" sz="8000" b="1" cap="all" dirty="0" smtClean="0">
              <a:solidFill>
                <a:schemeClr val="tx1"/>
              </a:solidFill>
            </a:endParaRPr>
          </a:p>
          <a:p>
            <a:pPr algn="ctr"/>
            <a:r>
              <a:rPr lang="en-US" sz="6600" b="1" cap="all" dirty="0" smtClean="0">
                <a:solidFill>
                  <a:schemeClr val="tx1"/>
                </a:solidFill>
              </a:rPr>
              <a:t>appropriate clothing </a:t>
            </a:r>
          </a:p>
        </p:txBody>
      </p:sp>
    </p:spTree>
    <p:extLst>
      <p:ext uri="{BB962C8B-B14F-4D97-AF65-F5344CB8AC3E}">
        <p14:creationId xmlns:p14="http://schemas.microsoft.com/office/powerpoint/2010/main" val="8911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Our Objective </a:t>
            </a:r>
          </a:p>
          <a:p>
            <a:pPr marL="0" indent="0" algn="ctr">
              <a:buNone/>
            </a:pPr>
            <a:r>
              <a:rPr lang="en-US" sz="6600" dirty="0" smtClean="0"/>
              <a:t>Is to promote health and fitness in a Christian environment.  </a:t>
            </a:r>
          </a:p>
        </p:txBody>
      </p:sp>
    </p:spTree>
    <p:extLst>
      <p:ext uri="{BB962C8B-B14F-4D97-AF65-F5344CB8AC3E}">
        <p14:creationId xmlns:p14="http://schemas.microsoft.com/office/powerpoint/2010/main" val="1008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dirty="0" smtClean="0"/>
              <a:t> </a:t>
            </a:r>
          </a:p>
          <a:p>
            <a:pPr marL="0" indent="0" algn="ctr">
              <a:buNone/>
            </a:pPr>
            <a:r>
              <a:rPr lang="en-US" sz="6000" dirty="0" smtClean="0"/>
              <a:t>We want to make sure that we are always operating above the line! </a:t>
            </a:r>
          </a:p>
        </p:txBody>
      </p:sp>
    </p:spTree>
    <p:extLst>
      <p:ext uri="{BB962C8B-B14F-4D97-AF65-F5344CB8AC3E}">
        <p14:creationId xmlns:p14="http://schemas.microsoft.com/office/powerpoint/2010/main" val="283950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/>
            <a:r>
              <a:rPr lang="en-US" sz="5400" dirty="0" smtClean="0"/>
              <a:t>Please Note: if we pull you over and speak to you about garments it is in love and that we want to always respect you and the running club. 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202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/>
            <a:r>
              <a:rPr lang="en-US" sz="6000" dirty="0" smtClean="0"/>
              <a:t>We ask that you consider what you are wearing and make sure that it matches our suggested attire.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31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"/>
            <a:ext cx="8229600" cy="63246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endParaRPr lang="en-US" sz="6000" b="1" cap="all" dirty="0" smtClean="0">
              <a:solidFill>
                <a:schemeClr val="tx1"/>
              </a:solidFill>
            </a:endParaRPr>
          </a:p>
          <a:p>
            <a:pPr algn="ctr"/>
            <a:r>
              <a:rPr lang="en-US" sz="6600" b="1" cap="all" dirty="0" smtClean="0">
                <a:solidFill>
                  <a:schemeClr val="tx1"/>
                </a:solidFill>
              </a:rPr>
              <a:t>lengths for shorts </a:t>
            </a:r>
          </a:p>
          <a:p>
            <a:pPr algn="ctr"/>
            <a:r>
              <a:rPr lang="en-US" sz="6600" b="1" cap="all" dirty="0" smtClean="0">
                <a:solidFill>
                  <a:schemeClr val="tx1"/>
                </a:solidFill>
              </a:rPr>
              <a:t>and appropriate tops</a:t>
            </a:r>
            <a:endParaRPr lang="en-US" sz="6600" b="1" cap="al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6294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990"/>
            <a:ext cx="8839200" cy="639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7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772399" cy="606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18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2640"/>
            <a:ext cx="7162799" cy="603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2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2744"/>
            <a:ext cx="7467600" cy="576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0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No excessively short shorts, or skirts should be worn without longer bike shorts under them. 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686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6994" y="0"/>
            <a:ext cx="4267200" cy="5645331"/>
          </a:xfrm>
          <a:solidFill>
            <a:srgbClr val="92D050"/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4000" dirty="0" smtClean="0"/>
              <a:t>  </a:t>
            </a:r>
            <a:r>
              <a:rPr lang="en-US" sz="7200" dirty="0" smtClean="0"/>
              <a:t>Bike shorts should only be worn underneath looser shorts.   </a:t>
            </a:r>
            <a:endParaRPr lang="en-US" sz="7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" y="0"/>
            <a:ext cx="2174966" cy="496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531"/>
            <a:ext cx="2819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0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04800"/>
            <a:ext cx="6858000" cy="6324600"/>
          </a:xfrm>
          <a:solidFill>
            <a:srgbClr val="92D050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6600" dirty="0"/>
              <a:t>No crop tops, or belly out blouses or running in sports bras are permitted in the Kingdom Running Club</a:t>
            </a:r>
            <a:r>
              <a:rPr lang="en-US" sz="4000" dirty="0"/>
              <a:t>.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799"/>
            <a:ext cx="1771650" cy="25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83</TotalTime>
  <Words>127</Words>
  <Application>Microsoft Office PowerPoint</Application>
  <PresentationFormat>On-screen Show (4:3)</PresentationFormat>
  <Paragraphs>17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Living Word Christian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Walton, Regina</dc:creator>
  <cp:lastModifiedBy>Stewart, Sharon</cp:lastModifiedBy>
  <cp:revision>13</cp:revision>
  <dcterms:created xsi:type="dcterms:W3CDTF">2011-03-05T02:34:37Z</dcterms:created>
  <dcterms:modified xsi:type="dcterms:W3CDTF">2015-02-20T18:38:45Z</dcterms:modified>
</cp:coreProperties>
</file>